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03426-8ACC-CAF7-6C89-E06DFC22F9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F2203D-C492-2F0D-A74D-83CE3A126B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C48F8-46F3-5A37-14F2-D3679E271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2A388-295A-CAB4-13B5-89DA8C619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E7797-59F3-F174-0A80-6F200FB9A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7521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593FE-59DB-007E-3639-BC612424E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E21CAC-C4E0-1981-09E8-13180B6C32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F60E8-761E-595B-A2B9-668C05A72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2E52B-C332-8116-935D-97D9D5A97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3D07D-A369-7BE6-2FBE-D0D69A7DB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41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1C77A4-1E15-34C5-8564-A60F67F64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8044C-22A3-4FDF-BC54-EFBFE4ED3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62C62-CD71-5138-62BD-DB542A2D9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50D02-4595-8EDD-66B4-4E0008AED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03579-7C72-06FC-1ECF-5C2F2D369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472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5F362-0C91-38FF-30EC-C1CEC702B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B12E7-174A-D633-C83A-AFD78CD19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472D7-46F3-D79C-C609-B2B01E2B6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92C68-6077-7976-5FB5-C738892C6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606D8-622A-861B-D54F-5AC9F5511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9852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48C87-C67A-E9B8-CEB7-6DA00A629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3BDB1-0B17-13FE-2F71-9BD25E36C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417C7-FA9D-9CA9-280E-676A3656C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74BD2-D9AE-E0DF-3BAB-E4923D97D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83B09-D94B-6B27-CBFF-B2020EBE1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1410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25530-A302-0389-027C-1A310436D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A8E66-EAC2-D2A1-4534-4A6EBF30C0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2044D7-7C43-CD33-352C-037061F40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C44794-B2DF-6E50-99C4-8A3243DE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0EAC5-DD2C-0C92-721F-5B35D2F10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3F1BC-E699-A17D-E3D9-8838ABFAB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428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EEF4-C034-D50F-382E-E15FDF27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03B3C0-25B9-4CE8-CB90-369BE7D26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1310FE-5FDE-42B4-DB40-D0F881EDC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17B4B3-E3DF-BC3A-7A9A-55A7B27FD3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0034-2DB6-C539-E014-F80011417B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399B86-757C-03AB-1106-66AE0F6A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5C339C-BA72-AEED-0334-F0C37F1C5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30C15-3166-4515-65A5-EB14FF8D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086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BEA49-0BBA-B091-75A8-65B6679CE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76C42F-0082-EE4E-7B28-35515C305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E0E196-3ED1-62DB-E324-374D08065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1CB5F-A895-2DC3-AC3D-588A79F92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6369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F1EE77-609F-906D-A8F1-C0191EB12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F5E1F0-5A45-14C6-4824-E8E13CDFD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CF446-0564-492A-1F3A-9921747D1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596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935C7-CB0C-922C-1C4C-5AA9C4F7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491AC-C073-2257-2B73-2376DC634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6080E-B034-607F-3D69-DDD6CFA8E5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B5A05-AB0E-92E3-BD0C-EC8502E0F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CC21D-FC4D-6576-6C94-9BA33D6AC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CE68-D88F-36A9-274B-B86E58E2C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1484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A1673-F0BA-9C04-CEBF-112C604AA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FC956-44CB-D26B-DCC2-8BE7CEF950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8776E0-A9D3-08C2-FEDF-5F2B8359C6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F9813-DC9B-C470-E650-8A4E2A5F3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67B1FE-1BBF-68AF-3771-3C616FBFB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48BD5-A262-17E2-7CC7-51EC52980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316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D924EC-E0F3-81B3-AFA9-0ABC54933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06F33F-D35B-9474-4A47-E9ECCC952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2CC73-7BF5-F21A-3333-BAD4835808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2A4B0-3A3D-462B-BF42-38ECF9DE86FC}" type="datetimeFigureOut">
              <a:rPr lang="en-IN" smtClean="0"/>
              <a:t>18-11-2025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27E47-3BC2-3770-9FD5-5492B02C22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D5133-AC48-956D-17AA-92F29A136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55F39-9B84-4C9D-B9B5-682BE3427D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388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42489-EB9C-09DB-49C7-4B3D17C801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450969-FC21-7570-B0D5-7176019D08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1683E1-D9AA-71CD-48C4-E93E25E3C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254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C472-C4F5-3196-792F-CC414354B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D1CAC5-6027-1C7B-DB4C-3CD3301F1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9854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56D11-7B73-B88A-3599-DC6E51A53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18EB86-6F03-7B0A-CE8E-570E1DCCD5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2583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962D8-D562-5B71-4E9A-2C1301E56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5F56C-69FD-03F2-24ED-FAEC82C85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F7E35B-E437-7E56-8997-BDCF67E5C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0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5C574-3AC7-4CC2-2F15-BDA9B92F6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F137A-DC03-EAB8-BE89-DB7067425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54" y="0"/>
            <a:ext cx="12203154" cy="6941574"/>
          </a:xfrm>
        </p:spPr>
      </p:pic>
    </p:spTree>
    <p:extLst>
      <p:ext uri="{BB962C8B-B14F-4D97-AF65-F5344CB8AC3E}">
        <p14:creationId xmlns:p14="http://schemas.microsoft.com/office/powerpoint/2010/main" val="3067148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1716-4148-2765-DEE6-CF480925A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417A00-2DD5-7745-914A-DBE187B28B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11985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7E295-EF28-7004-12C5-6B2864C40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B144DF-4F00-2EA9-EE18-A14A7380C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99703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B3709-1EB2-BFE9-9301-CCB870455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78880B-9F45-BB62-B886-E363E8736B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939860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Soham Jagushte</dc:creator>
  <cp:lastModifiedBy>Soham Jagushte</cp:lastModifiedBy>
  <cp:revision>1</cp:revision>
  <dcterms:created xsi:type="dcterms:W3CDTF">2025-11-18T03:09:46Z</dcterms:created>
  <dcterms:modified xsi:type="dcterms:W3CDTF">2025-11-18T03:09:46Z</dcterms:modified>
</cp:coreProperties>
</file>

<file path=docProps/thumbnail.jpeg>
</file>